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6256000" cy="9144000"/>
  <p:notesSz cx="16256000" cy="914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55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8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5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47650">
              <a:lnSpc>
                <a:spcPts val="1620"/>
              </a:lnSpc>
            </a:pPr>
            <a:r>
              <a:rPr dirty="0"/>
              <a:t>Marcelo</a:t>
            </a:r>
            <a:r>
              <a:rPr spc="-60" dirty="0"/>
              <a:t> </a:t>
            </a:r>
            <a:r>
              <a:rPr spc="-25" dirty="0"/>
              <a:t>A.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47650">
              <a:lnSpc>
                <a:spcPts val="1620"/>
              </a:lnSpc>
            </a:pPr>
            <a:r>
              <a:rPr dirty="0"/>
              <a:t>Marcelo</a:t>
            </a:r>
            <a:r>
              <a:rPr spc="-60" dirty="0"/>
              <a:t> </a:t>
            </a:r>
            <a:r>
              <a:rPr spc="-25" dirty="0"/>
              <a:t>A.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47650">
              <a:lnSpc>
                <a:spcPts val="1620"/>
              </a:lnSpc>
            </a:pPr>
            <a:r>
              <a:rPr dirty="0"/>
              <a:t>Marcelo</a:t>
            </a:r>
            <a:r>
              <a:rPr spc="-60" dirty="0"/>
              <a:t> </a:t>
            </a:r>
            <a:r>
              <a:rPr spc="-25" dirty="0"/>
              <a:t>A.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47650">
              <a:lnSpc>
                <a:spcPts val="1620"/>
              </a:lnSpc>
            </a:pPr>
            <a:r>
              <a:rPr dirty="0"/>
              <a:t>Marcelo</a:t>
            </a:r>
            <a:r>
              <a:rPr spc="-60" dirty="0"/>
              <a:t> </a:t>
            </a:r>
            <a:r>
              <a:rPr spc="-25" dirty="0"/>
              <a:t>A.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47650">
              <a:lnSpc>
                <a:spcPts val="1620"/>
              </a:lnSpc>
            </a:pPr>
            <a:r>
              <a:rPr dirty="0"/>
              <a:t>Marcelo</a:t>
            </a:r>
            <a:r>
              <a:rPr spc="-60" dirty="0"/>
              <a:t> </a:t>
            </a:r>
            <a:r>
              <a:rPr spc="-25" dirty="0"/>
              <a:t>A.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60"/>
            <a:ext cx="14636115" cy="1463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5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551533" y="8744584"/>
            <a:ext cx="1339850" cy="3621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47650">
              <a:lnSpc>
                <a:spcPts val="1620"/>
              </a:lnSpc>
            </a:pPr>
            <a:r>
              <a:rPr dirty="0"/>
              <a:t>Marcelo</a:t>
            </a:r>
            <a:r>
              <a:rPr spc="-60" dirty="0"/>
              <a:t> </a:t>
            </a:r>
            <a:r>
              <a:rPr spc="-25" dirty="0"/>
              <a:t>A.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0654" y="6249161"/>
            <a:ext cx="10744200" cy="2362200"/>
          </a:xfrm>
          <a:prstGeom prst="rect">
            <a:avLst/>
          </a:prstGeom>
          <a:solidFill>
            <a:srgbClr val="F1F1F1"/>
          </a:solidFill>
          <a:ln w="25400">
            <a:solidFill>
              <a:srgbClr val="FFFFFF"/>
            </a:solidFill>
          </a:ln>
        </p:spPr>
        <p:txBody>
          <a:bodyPr vert="horz" wrap="square" lIns="0" tIns="165735" rIns="0" bIns="0" rtlCol="0">
            <a:spAutoFit/>
          </a:bodyPr>
          <a:lstStyle/>
          <a:p>
            <a:pPr marL="548005">
              <a:lnSpc>
                <a:spcPct val="100000"/>
              </a:lnSpc>
              <a:spcBef>
                <a:spcPts val="1305"/>
              </a:spcBef>
            </a:pPr>
            <a:r>
              <a:rPr sz="4000" b="1" spc="-10" dirty="0">
                <a:latin typeface="Calibri"/>
                <a:cs typeface="Calibri"/>
              </a:rPr>
              <a:t>Rediseño</a:t>
            </a:r>
            <a:r>
              <a:rPr sz="4000" b="1" spc="-9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del</a:t>
            </a:r>
            <a:r>
              <a:rPr sz="4000" b="1" spc="-85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Acceso</a:t>
            </a:r>
            <a:r>
              <a:rPr sz="4000" b="1" spc="-7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en</a:t>
            </a:r>
            <a:r>
              <a:rPr sz="4000" b="1" spc="-9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St.</a:t>
            </a:r>
            <a:r>
              <a:rPr sz="4000" b="1" spc="-8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George´s</a:t>
            </a:r>
            <a:r>
              <a:rPr sz="4000" b="1" spc="-7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College</a:t>
            </a:r>
            <a:endParaRPr sz="4000">
              <a:latin typeface="Calibri"/>
              <a:cs typeface="Calibri"/>
            </a:endParaRPr>
          </a:p>
          <a:p>
            <a:pPr marL="733425" marR="402590" indent="-321945">
              <a:lnSpc>
                <a:spcPct val="100000"/>
              </a:lnSpc>
              <a:spcBef>
                <a:spcPts val="1545"/>
              </a:spcBef>
            </a:pPr>
            <a:r>
              <a:rPr sz="3200" spc="-10" dirty="0">
                <a:latin typeface="Calibri"/>
                <a:cs typeface="Calibri"/>
              </a:rPr>
              <a:t>Propuesta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integral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urbanismo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escolar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para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transformar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la </a:t>
            </a:r>
            <a:r>
              <a:rPr sz="3200" dirty="0">
                <a:latin typeface="Calibri"/>
                <a:cs typeface="Calibri"/>
              </a:rPr>
              <a:t>entrega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recogida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Estudiantes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el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campus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Quilmes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5971" rIns="0" bIns="0" rtlCol="0">
            <a:spAutoFit/>
          </a:bodyPr>
          <a:lstStyle/>
          <a:p>
            <a:pPr marL="247650">
              <a:lnSpc>
                <a:spcPts val="1620"/>
              </a:lnSpc>
            </a:pPr>
            <a:r>
              <a:rPr dirty="0"/>
              <a:t>Marcelo</a:t>
            </a:r>
            <a:r>
              <a:rPr spc="-60" dirty="0"/>
              <a:t> </a:t>
            </a:r>
            <a:r>
              <a:rPr spc="-25" dirty="0"/>
              <a:t>A.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726935" y="38097"/>
            <a:ext cx="9530080" cy="9067800"/>
            <a:chOff x="6726935" y="38097"/>
            <a:chExt cx="9530080" cy="90678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26935" y="38097"/>
              <a:ext cx="9529572" cy="9067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188440" y="8762999"/>
              <a:ext cx="2068195" cy="342900"/>
            </a:xfrm>
            <a:custGeom>
              <a:avLst/>
              <a:gdLst/>
              <a:ahLst/>
              <a:cxnLst/>
              <a:rect l="l" t="t" r="r" b="b"/>
              <a:pathLst>
                <a:path w="2068194" h="342900">
                  <a:moveTo>
                    <a:pt x="2068067" y="0"/>
                  </a:moveTo>
                  <a:lnTo>
                    <a:pt x="0" y="0"/>
                  </a:lnTo>
                  <a:lnTo>
                    <a:pt x="0" y="342899"/>
                  </a:lnTo>
                  <a:lnTo>
                    <a:pt x="2068067" y="342899"/>
                  </a:lnTo>
                  <a:lnTo>
                    <a:pt x="20680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5402" rIns="0" bIns="0" rtlCol="0">
            <a:spAutoFit/>
          </a:bodyPr>
          <a:lstStyle/>
          <a:p>
            <a:pPr marL="222885">
              <a:lnSpc>
                <a:spcPts val="1614"/>
              </a:lnSpc>
            </a:pPr>
            <a:r>
              <a:rPr dirty="0"/>
              <a:t>Marcelo</a:t>
            </a:r>
            <a:r>
              <a:rPr spc="-70" dirty="0"/>
              <a:t> </a:t>
            </a:r>
            <a:r>
              <a:rPr spc="-35" dirty="0"/>
              <a:t>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EA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5402" rIns="0" bIns="0" rtlCol="0">
            <a:spAutoFit/>
          </a:bodyPr>
          <a:lstStyle/>
          <a:p>
            <a:pPr marL="222885">
              <a:lnSpc>
                <a:spcPts val="1614"/>
              </a:lnSpc>
            </a:pPr>
            <a:r>
              <a:rPr dirty="0"/>
              <a:t>Marcelo</a:t>
            </a:r>
            <a:r>
              <a:rPr spc="-70" dirty="0"/>
              <a:t> </a:t>
            </a:r>
            <a:r>
              <a:rPr spc="-35" dirty="0"/>
              <a:t>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F6F4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5402" rIns="0" bIns="0" rtlCol="0">
            <a:spAutoFit/>
          </a:bodyPr>
          <a:lstStyle/>
          <a:p>
            <a:pPr marL="222885">
              <a:lnSpc>
                <a:spcPts val="1614"/>
              </a:lnSpc>
            </a:pPr>
            <a:r>
              <a:rPr dirty="0"/>
              <a:t>Marcelo</a:t>
            </a:r>
            <a:r>
              <a:rPr spc="-70" dirty="0"/>
              <a:t> </a:t>
            </a:r>
            <a:r>
              <a:rPr spc="-35" dirty="0"/>
              <a:t>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5402" rIns="0" bIns="0" rtlCol="0">
            <a:spAutoFit/>
          </a:bodyPr>
          <a:lstStyle/>
          <a:p>
            <a:pPr marL="222885">
              <a:lnSpc>
                <a:spcPts val="1614"/>
              </a:lnSpc>
            </a:pPr>
            <a:r>
              <a:rPr dirty="0"/>
              <a:t>Marcelo</a:t>
            </a:r>
            <a:r>
              <a:rPr spc="-70" dirty="0"/>
              <a:t> </a:t>
            </a:r>
            <a:r>
              <a:rPr spc="-35" dirty="0"/>
              <a:t>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5402" rIns="0" bIns="0" rtlCol="0">
            <a:spAutoFit/>
          </a:bodyPr>
          <a:lstStyle/>
          <a:p>
            <a:pPr marL="222885">
              <a:lnSpc>
                <a:spcPts val="1614"/>
              </a:lnSpc>
            </a:pPr>
            <a:r>
              <a:rPr dirty="0"/>
              <a:t>Marcelo</a:t>
            </a:r>
            <a:r>
              <a:rPr spc="-70" dirty="0"/>
              <a:t> </a:t>
            </a:r>
            <a:r>
              <a:rPr spc="-35" dirty="0"/>
              <a:t>A.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5402" rIns="0" bIns="0" rtlCol="0">
            <a:spAutoFit/>
          </a:bodyPr>
          <a:lstStyle/>
          <a:p>
            <a:pPr marL="222885">
              <a:lnSpc>
                <a:spcPts val="1614"/>
              </a:lnSpc>
            </a:pPr>
            <a:r>
              <a:rPr dirty="0"/>
              <a:t>Marcelo</a:t>
            </a:r>
            <a:r>
              <a:rPr spc="-70" dirty="0"/>
              <a:t> </a:t>
            </a:r>
            <a:r>
              <a:rPr spc="-35" dirty="0"/>
              <a:t>A.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ED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5402" rIns="0" bIns="0" rtlCol="0">
            <a:spAutoFit/>
          </a:bodyPr>
          <a:lstStyle/>
          <a:p>
            <a:pPr marL="222885">
              <a:lnSpc>
                <a:spcPts val="1614"/>
              </a:lnSpc>
            </a:pPr>
            <a:r>
              <a:rPr dirty="0"/>
              <a:t>Marcelo</a:t>
            </a:r>
            <a:r>
              <a:rPr spc="-70" dirty="0"/>
              <a:t> </a:t>
            </a:r>
            <a:r>
              <a:rPr spc="-35" dirty="0"/>
              <a:t>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5402" rIns="0" bIns="0" rtlCol="0">
            <a:spAutoFit/>
          </a:bodyPr>
          <a:lstStyle/>
          <a:p>
            <a:pPr marL="222885">
              <a:lnSpc>
                <a:spcPts val="1614"/>
              </a:lnSpc>
            </a:pPr>
            <a:r>
              <a:rPr dirty="0"/>
              <a:t>Marcelo</a:t>
            </a:r>
            <a:r>
              <a:rPr spc="-70" dirty="0"/>
              <a:t> </a:t>
            </a:r>
            <a:r>
              <a:rPr spc="-35" dirty="0"/>
              <a:t>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F1ED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5402" rIns="0" bIns="0" rtlCol="0">
            <a:spAutoFit/>
          </a:bodyPr>
          <a:lstStyle/>
          <a:p>
            <a:pPr marL="222885">
              <a:lnSpc>
                <a:spcPts val="1614"/>
              </a:lnSpc>
            </a:pPr>
            <a:r>
              <a:rPr dirty="0"/>
              <a:t>Marcelo</a:t>
            </a:r>
            <a:r>
              <a:rPr spc="-70" dirty="0"/>
              <a:t> </a:t>
            </a:r>
            <a:r>
              <a:rPr spc="-35" dirty="0"/>
              <a:t>A.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5402" rIns="0" bIns="0" rtlCol="0">
            <a:spAutoFit/>
          </a:bodyPr>
          <a:lstStyle/>
          <a:p>
            <a:pPr marL="222885">
              <a:lnSpc>
                <a:spcPts val="1614"/>
              </a:lnSpc>
            </a:pPr>
            <a:r>
              <a:rPr dirty="0"/>
              <a:t>Marcelo</a:t>
            </a:r>
            <a:r>
              <a:rPr spc="-70" dirty="0"/>
              <a:t> </a:t>
            </a:r>
            <a:r>
              <a:rPr spc="-35" dirty="0"/>
              <a:t>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5971" rIns="0" bIns="0" rtlCol="0">
            <a:spAutoFit/>
          </a:bodyPr>
          <a:lstStyle/>
          <a:p>
            <a:pPr marL="247650">
              <a:lnSpc>
                <a:spcPts val="1620"/>
              </a:lnSpc>
            </a:pPr>
            <a:r>
              <a:rPr dirty="0"/>
              <a:t>Marcelo</a:t>
            </a:r>
            <a:r>
              <a:rPr spc="-60" dirty="0"/>
              <a:t> </a:t>
            </a:r>
            <a:r>
              <a:rPr spc="-25" dirty="0"/>
              <a:t>A.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592554" y="8751060"/>
            <a:ext cx="1677670" cy="330200"/>
            <a:chOff x="14592554" y="8751060"/>
            <a:chExt cx="1677670" cy="330200"/>
          </a:xfrm>
        </p:grpSpPr>
        <p:sp>
          <p:nvSpPr>
            <p:cNvPr id="4" name="object 4"/>
            <p:cNvSpPr/>
            <p:nvPr/>
          </p:nvSpPr>
          <p:spPr>
            <a:xfrm>
              <a:off x="14605254" y="8763760"/>
              <a:ext cx="1652270" cy="304800"/>
            </a:xfrm>
            <a:custGeom>
              <a:avLst/>
              <a:gdLst/>
              <a:ahLst/>
              <a:cxnLst/>
              <a:rect l="l" t="t" r="r" b="b"/>
              <a:pathLst>
                <a:path w="1652269" h="304800">
                  <a:moveTo>
                    <a:pt x="1652015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652015" y="304800"/>
                  </a:lnTo>
                  <a:lnTo>
                    <a:pt x="1652015" y="0"/>
                  </a:lnTo>
                  <a:close/>
                </a:path>
              </a:pathLst>
            </a:custGeom>
            <a:solidFill>
              <a:srgbClr val="F3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605254" y="8763760"/>
              <a:ext cx="1652270" cy="304800"/>
            </a:xfrm>
            <a:custGeom>
              <a:avLst/>
              <a:gdLst/>
              <a:ahLst/>
              <a:cxnLst/>
              <a:rect l="l" t="t" r="r" b="b"/>
              <a:pathLst>
                <a:path w="1652269" h="304800">
                  <a:moveTo>
                    <a:pt x="0" y="304800"/>
                  </a:moveTo>
                  <a:lnTo>
                    <a:pt x="1652015" y="304800"/>
                  </a:lnTo>
                  <a:lnTo>
                    <a:pt x="1652015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2540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5971" rIns="0" bIns="0" rtlCol="0">
            <a:spAutoFit/>
          </a:bodyPr>
          <a:lstStyle/>
          <a:p>
            <a:pPr marL="431800">
              <a:lnSpc>
                <a:spcPts val="1620"/>
              </a:lnSpc>
            </a:pPr>
            <a:r>
              <a:rPr dirty="0"/>
              <a:t>Marcelo</a:t>
            </a:r>
            <a:r>
              <a:rPr spc="-60" dirty="0"/>
              <a:t> </a:t>
            </a:r>
            <a:r>
              <a:rPr spc="-25" dirty="0"/>
              <a:t>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5971" rIns="0" bIns="0" rtlCol="0">
            <a:spAutoFit/>
          </a:bodyPr>
          <a:lstStyle/>
          <a:p>
            <a:pPr marL="247650">
              <a:lnSpc>
                <a:spcPts val="1620"/>
              </a:lnSpc>
            </a:pPr>
            <a:r>
              <a:rPr dirty="0"/>
              <a:t>Marcelo</a:t>
            </a:r>
            <a:r>
              <a:rPr spc="-60" dirty="0"/>
              <a:t> </a:t>
            </a:r>
            <a:r>
              <a:rPr spc="-25" dirty="0"/>
              <a:t>A.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F0E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5971" rIns="0" bIns="0" rtlCol="0">
            <a:spAutoFit/>
          </a:bodyPr>
          <a:lstStyle/>
          <a:p>
            <a:pPr marL="247650">
              <a:lnSpc>
                <a:spcPts val="1620"/>
              </a:lnSpc>
            </a:pPr>
            <a:r>
              <a:rPr dirty="0"/>
              <a:t>Marcelo</a:t>
            </a:r>
            <a:r>
              <a:rPr spc="-60" dirty="0"/>
              <a:t> </a:t>
            </a:r>
            <a:r>
              <a:rPr spc="-25" dirty="0"/>
              <a:t>A.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F0E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5971" rIns="0" bIns="0" rtlCol="0">
            <a:spAutoFit/>
          </a:bodyPr>
          <a:lstStyle/>
          <a:p>
            <a:pPr marL="247650">
              <a:lnSpc>
                <a:spcPts val="1620"/>
              </a:lnSpc>
            </a:pPr>
            <a:r>
              <a:rPr dirty="0"/>
              <a:t>Marcelo</a:t>
            </a:r>
            <a:r>
              <a:rPr spc="-60" dirty="0"/>
              <a:t> </a:t>
            </a:r>
            <a:r>
              <a:rPr spc="-25" dirty="0"/>
              <a:t>A.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1120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5971" rIns="0" bIns="0" rtlCol="0">
            <a:spAutoFit/>
          </a:bodyPr>
          <a:lstStyle/>
          <a:p>
            <a:pPr marL="247650">
              <a:lnSpc>
                <a:spcPts val="1620"/>
              </a:lnSpc>
            </a:pPr>
            <a:r>
              <a:rPr dirty="0"/>
              <a:t>Marcelo</a:t>
            </a:r>
            <a:r>
              <a:rPr spc="-60" dirty="0"/>
              <a:t> </a:t>
            </a:r>
            <a:r>
              <a:rPr spc="-25" dirty="0"/>
              <a:t>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3918691" y="8610598"/>
            <a:ext cx="2338070" cy="457200"/>
          </a:xfrm>
          <a:custGeom>
            <a:avLst/>
            <a:gdLst/>
            <a:ahLst/>
            <a:cxnLst/>
            <a:rect l="l" t="t" r="r" b="b"/>
            <a:pathLst>
              <a:path w="2338069" h="457200">
                <a:moveTo>
                  <a:pt x="2337815" y="0"/>
                </a:moveTo>
                <a:lnTo>
                  <a:pt x="0" y="0"/>
                </a:lnTo>
                <a:lnTo>
                  <a:pt x="0" y="457199"/>
                </a:lnTo>
                <a:lnTo>
                  <a:pt x="2337815" y="457199"/>
                </a:lnTo>
                <a:lnTo>
                  <a:pt x="2337815" y="0"/>
                </a:lnTo>
                <a:close/>
              </a:path>
            </a:pathLst>
          </a:custGeom>
          <a:solidFill>
            <a:srgbClr val="E9F1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614"/>
              </a:lnSpc>
            </a:pPr>
            <a:r>
              <a:rPr dirty="0"/>
              <a:t>Marcelo</a:t>
            </a:r>
            <a:r>
              <a:rPr spc="-70" dirty="0"/>
              <a:t> </a:t>
            </a:r>
            <a:r>
              <a:rPr spc="-35" dirty="0"/>
              <a:t>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3766291" y="8839198"/>
            <a:ext cx="2490470" cy="266700"/>
          </a:xfrm>
          <a:custGeom>
            <a:avLst/>
            <a:gdLst/>
            <a:ahLst/>
            <a:cxnLst/>
            <a:rect l="l" t="t" r="r" b="b"/>
            <a:pathLst>
              <a:path w="2490469" h="266700">
                <a:moveTo>
                  <a:pt x="2490215" y="0"/>
                </a:moveTo>
                <a:lnTo>
                  <a:pt x="0" y="0"/>
                </a:lnTo>
                <a:lnTo>
                  <a:pt x="0" y="266699"/>
                </a:lnTo>
                <a:lnTo>
                  <a:pt x="2490215" y="266699"/>
                </a:lnTo>
                <a:lnTo>
                  <a:pt x="2490215" y="0"/>
                </a:lnTo>
                <a:close/>
              </a:path>
            </a:pathLst>
          </a:custGeom>
          <a:solidFill>
            <a:srgbClr val="B8DA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502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/>
              <a:t>Marcelo</a:t>
            </a:r>
            <a:r>
              <a:rPr spc="-70" dirty="0"/>
              <a:t> </a:t>
            </a:r>
            <a:r>
              <a:rPr spc="-35" dirty="0"/>
              <a:t>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F0E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5971" rIns="0" bIns="0" rtlCol="0">
            <a:spAutoFit/>
          </a:bodyPr>
          <a:lstStyle/>
          <a:p>
            <a:pPr marL="247650">
              <a:lnSpc>
                <a:spcPts val="1620"/>
              </a:lnSpc>
            </a:pPr>
            <a:r>
              <a:rPr dirty="0"/>
              <a:t>Marcelo</a:t>
            </a:r>
            <a:r>
              <a:rPr spc="-60" dirty="0"/>
              <a:t> </a:t>
            </a:r>
            <a:r>
              <a:rPr spc="-25" dirty="0"/>
              <a:t>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5971" rIns="0" bIns="0" rtlCol="0">
            <a:spAutoFit/>
          </a:bodyPr>
          <a:lstStyle/>
          <a:p>
            <a:pPr marL="247650">
              <a:lnSpc>
                <a:spcPts val="1620"/>
              </a:lnSpc>
            </a:pPr>
            <a:r>
              <a:rPr dirty="0"/>
              <a:t>Marcelo</a:t>
            </a:r>
            <a:r>
              <a:rPr spc="-60" dirty="0"/>
              <a:t> </a:t>
            </a:r>
            <a:r>
              <a:rPr spc="-25" dirty="0"/>
              <a:t>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188439" y="8762998"/>
            <a:ext cx="2016760" cy="304800"/>
          </a:xfrm>
          <a:custGeom>
            <a:avLst/>
            <a:gdLst/>
            <a:ahLst/>
            <a:cxnLst/>
            <a:rect l="l" t="t" r="r" b="b"/>
            <a:pathLst>
              <a:path w="2016759" h="304800">
                <a:moveTo>
                  <a:pt x="2016252" y="0"/>
                </a:moveTo>
                <a:lnTo>
                  <a:pt x="0" y="0"/>
                </a:lnTo>
                <a:lnTo>
                  <a:pt x="0" y="304799"/>
                </a:lnTo>
                <a:lnTo>
                  <a:pt x="2016252" y="304799"/>
                </a:lnTo>
                <a:lnTo>
                  <a:pt x="2016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799817" y="8833256"/>
            <a:ext cx="89535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20"/>
              </a:lnSpc>
            </a:pPr>
            <a:r>
              <a:rPr sz="1600" dirty="0">
                <a:latin typeface="Calibri"/>
                <a:cs typeface="Calibri"/>
              </a:rPr>
              <a:t>Marcelo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A.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5402" rIns="0" bIns="0" rtlCol="0">
            <a:spAutoFit/>
          </a:bodyPr>
          <a:lstStyle/>
          <a:p>
            <a:pPr marL="222885">
              <a:lnSpc>
                <a:spcPts val="1614"/>
              </a:lnSpc>
            </a:pPr>
            <a:r>
              <a:rPr dirty="0"/>
              <a:t>Marcelo</a:t>
            </a:r>
            <a:r>
              <a:rPr spc="-70" dirty="0"/>
              <a:t> </a:t>
            </a:r>
            <a:r>
              <a:rPr spc="-35" dirty="0"/>
              <a:t>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767679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5402" rIns="0" bIns="0" rtlCol="0">
            <a:spAutoFit/>
          </a:bodyPr>
          <a:lstStyle/>
          <a:p>
            <a:pPr marL="222885">
              <a:lnSpc>
                <a:spcPts val="1614"/>
              </a:lnSpc>
            </a:pPr>
            <a:r>
              <a:rPr dirty="0"/>
              <a:t>Marcelo</a:t>
            </a:r>
            <a:r>
              <a:rPr spc="-70" dirty="0"/>
              <a:t> </a:t>
            </a:r>
            <a:r>
              <a:rPr spc="-35" dirty="0"/>
              <a:t>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99</Words>
  <Application>Microsoft Office PowerPoint</Application>
  <PresentationFormat>Custom</PresentationFormat>
  <Paragraphs>26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marcelo alfonso</dc:creator>
  <cp:lastModifiedBy>marcelo alfonso</cp:lastModifiedBy>
  <cp:revision>2</cp:revision>
  <dcterms:created xsi:type="dcterms:W3CDTF">2026-03-23T00:56:13Z</dcterms:created>
  <dcterms:modified xsi:type="dcterms:W3CDTF">2026-03-23T00:59:20Z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2026-03-22T00:00:00Z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2026-03-23T00:00:00Z</vt:filetime>
  </property>
  <property fmtid="{D5CDD505-2E9C-101B-9397-08002B2CF9AE}" pid="5" name="Producer">
    <vt:lpwstr>Microsoft® PowerPoint® LTSC</vt:lpwstr>
  </property>
</Properties>
</file>